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12A6-9600-41D8-9DFD-9687FE6EB35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42F3-FF6C-4C21-B82A-5A07114E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5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12A6-9600-41D8-9DFD-9687FE6EB35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42F3-FF6C-4C21-B82A-5A07114E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5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12A6-9600-41D8-9DFD-9687FE6EB35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42F3-FF6C-4C21-B82A-5A07114E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8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12A6-9600-41D8-9DFD-9687FE6EB35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42F3-FF6C-4C21-B82A-5A07114E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1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12A6-9600-41D8-9DFD-9687FE6EB35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42F3-FF6C-4C21-B82A-5A07114E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12A6-9600-41D8-9DFD-9687FE6EB35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42F3-FF6C-4C21-B82A-5A07114E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9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12A6-9600-41D8-9DFD-9687FE6EB35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42F3-FF6C-4C21-B82A-5A07114E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0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12A6-9600-41D8-9DFD-9687FE6EB35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42F3-FF6C-4C21-B82A-5A07114E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9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12A6-9600-41D8-9DFD-9687FE6EB35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42F3-FF6C-4C21-B82A-5A07114E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12A6-9600-41D8-9DFD-9687FE6EB35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42F3-FF6C-4C21-B82A-5A07114E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8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12A6-9600-41D8-9DFD-9687FE6EB35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42F3-FF6C-4C21-B82A-5A07114E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3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212A6-9600-41D8-9DFD-9687FE6EB35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142F3-FF6C-4C21-B82A-5A07114E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4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650503"/>
          </a:xfrm>
        </p:spPr>
        <p:txBody>
          <a:bodyPr>
            <a:normAutofit/>
          </a:bodyPr>
          <a:lstStyle/>
          <a:p>
            <a:r>
              <a:rPr lang="ar-IQ" sz="2400" b="1" dirty="0" smtClean="0"/>
              <a:t> محاضرة  5 – معدات ما بعد الحصاد </a:t>
            </a:r>
            <a:r>
              <a:rPr lang="ar-IQ" sz="2400" dirty="0" smtClean="0"/>
              <a:t> </a:t>
            </a:r>
            <a:r>
              <a:rPr lang="en-US" sz="2400" dirty="0" smtClean="0"/>
              <a:t> </a:t>
            </a:r>
            <a:r>
              <a:rPr lang="ar-IQ" sz="2400" dirty="0" smtClean="0"/>
              <a:t> </a:t>
            </a:r>
            <a:endParaRPr lang="en-US" sz="24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899592" y="1268760"/>
            <a:ext cx="7376864" cy="4680520"/>
          </a:xfrm>
        </p:spPr>
        <p:txBody>
          <a:bodyPr/>
          <a:lstStyle/>
          <a:p>
            <a:pPr algn="r" rtl="1"/>
            <a:r>
              <a:rPr lang="ar-IQ" dirty="0" smtClean="0"/>
              <a:t> </a:t>
            </a:r>
            <a:r>
              <a:rPr lang="ar-IQ" dirty="0" smtClean="0">
                <a:solidFill>
                  <a:schemeClr val="tx1"/>
                </a:solidFill>
              </a:rPr>
              <a:t>اهداف المحاضرة </a:t>
            </a:r>
          </a:p>
          <a:p>
            <a:pPr algn="r" rtl="1"/>
            <a:r>
              <a:rPr lang="ar-IQ" dirty="0">
                <a:solidFill>
                  <a:schemeClr val="tx1"/>
                </a:solidFill>
              </a:rPr>
              <a:t> </a:t>
            </a:r>
            <a:r>
              <a:rPr lang="ar-IQ" dirty="0" smtClean="0">
                <a:solidFill>
                  <a:schemeClr val="tx1"/>
                </a:solidFill>
              </a:rPr>
              <a:t>- منفاخ نقل وتداول العلف السائب </a:t>
            </a:r>
          </a:p>
          <a:p>
            <a:pPr algn="r" rtl="1"/>
            <a:r>
              <a:rPr lang="ar-IQ" dirty="0">
                <a:solidFill>
                  <a:schemeClr val="tx1"/>
                </a:solidFill>
              </a:rPr>
              <a:t> </a:t>
            </a:r>
            <a:r>
              <a:rPr lang="ar-IQ" dirty="0" smtClean="0">
                <a:solidFill>
                  <a:schemeClr val="tx1"/>
                </a:solidFill>
              </a:rPr>
              <a:t>- حساب السعة والارتفاع الذي يرمى اليه العلف</a:t>
            </a:r>
          </a:p>
          <a:p>
            <a:pPr algn="r" rtl="1"/>
            <a:r>
              <a:rPr lang="ar-IQ" dirty="0">
                <a:solidFill>
                  <a:schemeClr val="tx1"/>
                </a:solidFill>
              </a:rPr>
              <a:t> </a:t>
            </a:r>
            <a:r>
              <a:rPr lang="ar-IQ" dirty="0" smtClean="0">
                <a:solidFill>
                  <a:schemeClr val="tx1"/>
                </a:solidFill>
              </a:rPr>
              <a:t>- حساب قوة دفع المنفاخ </a:t>
            </a:r>
          </a:p>
          <a:p>
            <a:pPr algn="r" rtl="1"/>
            <a:r>
              <a:rPr lang="ar-IQ" dirty="0"/>
              <a:t> </a:t>
            </a:r>
            <a:r>
              <a:rPr lang="ar-IQ" dirty="0" smtClean="0">
                <a:solidFill>
                  <a:schemeClr val="tx1"/>
                </a:solidFill>
              </a:rPr>
              <a:t>- امثلة تطبيقية </a:t>
            </a:r>
            <a:endParaRPr lang="ar-IQ" dirty="0">
              <a:solidFill>
                <a:schemeClr val="tx1"/>
              </a:solidFill>
            </a:endParaRPr>
          </a:p>
        </p:txBody>
      </p:sp>
      <p:pic>
        <p:nvPicPr>
          <p:cNvPr id="4" name="م 5 ش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9872" y="4581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118847" cy="537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م 5 ش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1640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5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1173"/>
            <a:ext cx="3996298" cy="327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092" y="3789040"/>
            <a:ext cx="3972990" cy="270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م5 ش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616" y="4365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9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611560" y="476672"/>
            <a:ext cx="7929452" cy="5400600"/>
            <a:chOff x="611560" y="476672"/>
            <a:chExt cx="7929452" cy="54006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76672"/>
              <a:ext cx="7929452" cy="540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مربع نص 1"/>
            <p:cNvSpPr txBox="1"/>
            <p:nvPr/>
          </p:nvSpPr>
          <p:spPr>
            <a:xfrm>
              <a:off x="1043608" y="4063536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Vr</a:t>
              </a:r>
              <a:r>
                <a:rPr lang="en-US" dirty="0" smtClean="0"/>
                <a:t>= </a:t>
              </a:r>
              <a:r>
                <a:rPr lang="en-US" dirty="0" err="1" smtClean="0"/>
                <a:t>Vro</a:t>
              </a:r>
              <a:r>
                <a:rPr lang="en-US" dirty="0" smtClean="0"/>
                <a:t>/Vs</a:t>
              </a:r>
              <a:endParaRPr lang="ar-IQ" dirty="0" smtClean="0"/>
            </a:p>
            <a:p>
              <a:r>
                <a:rPr lang="en-US" dirty="0" err="1" smtClean="0"/>
                <a:t>Vr</a:t>
              </a:r>
              <a:r>
                <a:rPr lang="en-US" dirty="0" smtClean="0"/>
                <a:t>=</a:t>
              </a:r>
              <a:r>
                <a:rPr lang="en-US" dirty="0" err="1" smtClean="0"/>
                <a:t>Vss</a:t>
              </a:r>
              <a:r>
                <a:rPr lang="en-US" dirty="0" smtClean="0"/>
                <a:t> </a:t>
              </a:r>
              <a:r>
                <a:rPr lang="en-US" dirty="0" smtClean="0"/>
                <a:t>- </a:t>
              </a:r>
              <a:r>
                <a:rPr lang="en-US" dirty="0" err="1" smtClean="0"/>
                <a:t>Va</a:t>
              </a:r>
              <a:endParaRPr lang="en-US" dirty="0"/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899592" y="494116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Vs= </a:t>
            </a:r>
            <a:r>
              <a:rPr lang="ar-IQ" dirty="0" smtClean="0"/>
              <a:t>السرعة النسبية النهائية </a:t>
            </a:r>
            <a:endParaRPr lang="en-US" dirty="0"/>
          </a:p>
        </p:txBody>
      </p:sp>
      <p:pic>
        <p:nvPicPr>
          <p:cNvPr id="6" name="م 5 ش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9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21145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م 5 ش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592" y="4293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1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7756"/>
            <a:ext cx="8291956" cy="469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899592" y="44371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{(</a:t>
            </a:r>
            <a:r>
              <a:rPr lang="en-US" dirty="0" err="1" smtClean="0"/>
              <a:t>Va+Vro</a:t>
            </a:r>
            <a:r>
              <a:rPr lang="en-US" dirty="0" smtClean="0"/>
              <a:t>) – </a:t>
            </a:r>
            <a:r>
              <a:rPr lang="en-US" dirty="0" err="1" smtClean="0"/>
              <a:t>Vss</a:t>
            </a:r>
            <a:r>
              <a:rPr lang="en-US" dirty="0" smtClean="0"/>
              <a:t>} - Vg</a:t>
            </a:r>
            <a:endParaRPr lang="en-US" dirty="0"/>
          </a:p>
        </p:txBody>
      </p:sp>
      <p:pic>
        <p:nvPicPr>
          <p:cNvPr id="3" name="م 5 ش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4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827584" y="476672"/>
            <a:ext cx="7227919" cy="5268615"/>
            <a:chOff x="827584" y="476672"/>
            <a:chExt cx="7227919" cy="526861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76672"/>
              <a:ext cx="7227919" cy="526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مربع نص 1"/>
            <p:cNvSpPr txBox="1"/>
            <p:nvPr/>
          </p:nvSpPr>
          <p:spPr>
            <a:xfrm>
              <a:off x="1614304" y="3394364"/>
              <a:ext cx="81009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VSS</a:t>
              </a:r>
              <a:endParaRPr lang="en-US" dirty="0"/>
            </a:p>
          </p:txBody>
        </p:sp>
      </p:grpSp>
      <p:pic>
        <p:nvPicPr>
          <p:cNvPr id="4" name="م 5 ش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9"/>
            <a:ext cx="6197101" cy="379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1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3"/>
            <a:ext cx="7647320" cy="41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08857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58</Words>
  <Application>Microsoft Office PowerPoint</Application>
  <PresentationFormat>عرض على الشاشة (3:4)‏</PresentationFormat>
  <Paragraphs>11</Paragraphs>
  <Slides>9</Slides>
  <Notes>0</Notes>
  <HiddenSlides>0</HiddenSlides>
  <MMClips>7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 محاضرة  5 – معدات ما بعد الحصاد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 5 – معدات ما بعد الحصاد</dc:title>
  <dc:creator>acer</dc:creator>
  <cp:lastModifiedBy>acer</cp:lastModifiedBy>
  <cp:revision>11</cp:revision>
  <dcterms:created xsi:type="dcterms:W3CDTF">2020-05-12T09:18:35Z</dcterms:created>
  <dcterms:modified xsi:type="dcterms:W3CDTF">2020-06-11T09:02:02Z</dcterms:modified>
</cp:coreProperties>
</file>